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06.03.2024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Հովհաննես</a:t>
            </a:r>
            <a:r>
              <a:rPr lang="en-US" dirty="0" smtClean="0"/>
              <a:t> </a:t>
            </a:r>
            <a:r>
              <a:rPr lang="en-US" dirty="0" err="1" smtClean="0"/>
              <a:t>Ավյազովսկու</a:t>
            </a:r>
            <a:r>
              <a:rPr lang="en-US" dirty="0" smtClean="0"/>
              <a:t> </a:t>
            </a:r>
            <a:r>
              <a:rPr lang="en-US" dirty="0" err="1" smtClean="0"/>
              <a:t>մասին</a:t>
            </a:r>
            <a:endParaRPr lang="ru-RU" dirty="0"/>
          </a:p>
        </p:txBody>
      </p:sp>
      <p:sp>
        <p:nvSpPr>
          <p:cNvPr id="7" name="Содержимое 6"/>
          <p:cNvSpPr>
            <a:spLocks noGrp="1"/>
          </p:cNvSpPr>
          <p:nvPr>
            <p:ph idx="1"/>
          </p:nvPr>
        </p:nvSpPr>
        <p:spPr/>
        <p:txBody>
          <a:bodyPr>
            <a:normAutofit fontScale="70000" lnSpcReduction="20000"/>
          </a:bodyPr>
          <a:lstStyle/>
          <a:p>
            <a:pPr fontAlgn="base"/>
            <a:r>
              <a:rPr lang="hy-AM" b="1" dirty="0" smtClean="0"/>
              <a:t>Ով է նա</a:t>
            </a:r>
            <a:endParaRPr lang="hy-AM" dirty="0" smtClean="0"/>
          </a:p>
          <a:p>
            <a:pPr fontAlgn="base"/>
            <a:r>
              <a:rPr lang="hy-AM" dirty="0" smtClean="0"/>
              <a:t>Իվան (Հովհաննես) Այվազովսկին ծնվել է 1817թ. Ղրիմում եւ դարձել 19-րդ դարի խոշորագույն նկարիչներից մեկը եւ բոլոր ժամանակների ամենահայտնի ծովանկարիչը համաշխարհային պատմության մեջ։ Վրձնի հմտությամբ ու վարպետությամբ Այվազովսկին ճանաչման է արժանացել դեռեւս կյանքի վաղ տարիներին, եւ շարունակել է անդադար նկարել՝ ստեղծելով մոտ 6000 կտավ։</a:t>
            </a:r>
          </a:p>
          <a:p>
            <a:pPr fontAlgn="base"/>
            <a:r>
              <a:rPr lang="hy-AM" dirty="0" smtClean="0"/>
              <a:t>Թեպետ նրա գլխավոր մոտիվը ծովն էր՝ իր աներեւակայելի բազմազանությամբ, նրա գործերը որոշակիորեն տուրք էին մատուցում իր պատմական ժառանգությանը եւս։ Դրանց թվում կան հայ ժողովրդի մկրտության եւ Մասիս լեռան տեսարաններ, Ամենայն Հայոց Կաթողիկոսներից՝ մեծն Խրիմյան Հայրիկի դիմանկարը եւ այլն։ Սակայն եւ ոչ մեկը չի համեմատվի ծովի՝ նրա իսկական սիրո բացառիկ ճշգրիտ պատկերումներին։</a:t>
            </a:r>
          </a:p>
          <a:p>
            <a:endParaRPr lang="ru-RU"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t>Հովհանես</a:t>
            </a:r>
            <a:r>
              <a:rPr lang="en-US" dirty="0" smtClean="0"/>
              <a:t> </a:t>
            </a:r>
            <a:r>
              <a:rPr lang="en-US" dirty="0" err="1" smtClean="0"/>
              <a:t>Ավյազովսկին</a:t>
            </a:r>
            <a:r>
              <a:rPr lang="en-US" dirty="0" smtClean="0"/>
              <a:t> </a:t>
            </a:r>
            <a:r>
              <a:rPr lang="hy-AM" dirty="0" smtClean="0"/>
              <a:t>6000</a:t>
            </a:r>
            <a:r>
              <a:rPr lang="en-US" dirty="0" smtClean="0"/>
              <a:t> </a:t>
            </a:r>
            <a:r>
              <a:rPr lang="en-US" dirty="0" err="1" smtClean="0"/>
              <a:t>կտավի</a:t>
            </a:r>
            <a:r>
              <a:rPr lang="en-US" dirty="0" smtClean="0"/>
              <a:t> </a:t>
            </a:r>
            <a:r>
              <a:rPr lang="en-US" dirty="0" err="1" smtClean="0"/>
              <a:t>վրա</a:t>
            </a:r>
            <a:r>
              <a:rPr lang="en-US" dirty="0" smtClean="0"/>
              <a:t> է </a:t>
            </a:r>
            <a:r>
              <a:rPr lang="en-US" dirty="0" err="1" smtClean="0"/>
              <a:t>այս</a:t>
            </a:r>
            <a:r>
              <a:rPr lang="en-US" dirty="0" smtClean="0"/>
              <a:t> </a:t>
            </a:r>
            <a:r>
              <a:rPr lang="en-US" dirty="0" err="1" smtClean="0"/>
              <a:t>նկարը</a:t>
            </a:r>
            <a:r>
              <a:rPr lang="en-US" dirty="0" smtClean="0"/>
              <a:t> </a:t>
            </a:r>
            <a:r>
              <a:rPr lang="en-US" dirty="0" err="1" smtClean="0"/>
              <a:t>դրանցից</a:t>
            </a:r>
            <a:r>
              <a:rPr lang="en-US" dirty="0" smtClean="0"/>
              <a:t> </a:t>
            </a:r>
            <a:r>
              <a:rPr lang="en-US" dirty="0" err="1" smtClean="0"/>
              <a:t>մեկն</a:t>
            </a:r>
            <a:r>
              <a:rPr lang="en-US" dirty="0" smtClean="0"/>
              <a:t> է</a:t>
            </a:r>
            <a:endParaRPr lang="ru-RU" dirty="0"/>
          </a:p>
        </p:txBody>
      </p:sp>
      <p:pic>
        <p:nvPicPr>
          <p:cNvPr id="4" name="Содержимое 3" descr="--------3.jpg"/>
          <p:cNvPicPr>
            <a:picLocks noGrp="1" noChangeAspect="1"/>
          </p:cNvPicPr>
          <p:nvPr>
            <p:ph idx="1"/>
          </p:nvPr>
        </p:nvPicPr>
        <p:blipFill>
          <a:blip r:embed="rId2" cstate="print"/>
          <a:stretch>
            <a:fillRect/>
          </a:stretch>
        </p:blipFill>
        <p:spPr>
          <a:xfrm>
            <a:off x="1043608" y="2132856"/>
            <a:ext cx="6963020"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t>Հովհաննես</a:t>
            </a:r>
            <a:r>
              <a:rPr lang="en-US" dirty="0" smtClean="0"/>
              <a:t> </a:t>
            </a:r>
            <a:r>
              <a:rPr lang="en-US" dirty="0" err="1" smtClean="0"/>
              <a:t>Ավյազովսկին</a:t>
            </a:r>
            <a:r>
              <a:rPr lang="en-US" dirty="0" smtClean="0"/>
              <a:t> </a:t>
            </a:r>
            <a:r>
              <a:rPr lang="en-US" dirty="0" err="1" smtClean="0"/>
              <a:t>շա՜տ</a:t>
            </a:r>
            <a:r>
              <a:rPr lang="en-US" dirty="0" smtClean="0"/>
              <a:t> </a:t>
            </a:r>
            <a:r>
              <a:rPr lang="en-US" dirty="0" err="1" smtClean="0"/>
              <a:t>լավ</a:t>
            </a:r>
            <a:r>
              <a:rPr lang="en-US" dirty="0" smtClean="0"/>
              <a:t> է </a:t>
            </a:r>
            <a:r>
              <a:rPr lang="en-US" dirty="0" err="1" smtClean="0"/>
              <a:t>նկարում:Նաև</a:t>
            </a:r>
            <a:r>
              <a:rPr lang="en-US" dirty="0" smtClean="0"/>
              <a:t> </a:t>
            </a:r>
            <a:r>
              <a:rPr lang="en-US" dirty="0" err="1" smtClean="0"/>
              <a:t>ես</a:t>
            </a:r>
            <a:r>
              <a:rPr lang="en-US" dirty="0" smtClean="0"/>
              <a:t> </a:t>
            </a:r>
            <a:r>
              <a:rPr lang="en-US" dirty="0" err="1" smtClean="0"/>
              <a:t>էլ</a:t>
            </a:r>
            <a:r>
              <a:rPr lang="en-US" dirty="0" smtClean="0"/>
              <a:t> </a:t>
            </a:r>
            <a:r>
              <a:rPr lang="en-US" dirty="0" err="1" smtClean="0"/>
              <a:t>եմ</a:t>
            </a:r>
            <a:r>
              <a:rPr lang="en-US" dirty="0" smtClean="0"/>
              <a:t> </a:t>
            </a:r>
            <a:r>
              <a:rPr lang="en-US" dirty="0" err="1" smtClean="0"/>
              <a:t>նկարում</a:t>
            </a:r>
            <a:endParaRPr lang="ru-RU" dirty="0"/>
          </a:p>
        </p:txBody>
      </p:sp>
      <p:pic>
        <p:nvPicPr>
          <p:cNvPr id="4" name="Содержимое 3" descr="7951c18727c62b94edb91fb17529bd4a.jpg"/>
          <p:cNvPicPr>
            <a:picLocks noGrp="1" noChangeAspect="1"/>
          </p:cNvPicPr>
          <p:nvPr>
            <p:ph idx="1"/>
          </p:nvPr>
        </p:nvPicPr>
        <p:blipFill>
          <a:blip r:embed="rId2" cstate="print"/>
          <a:stretch>
            <a:fillRect/>
          </a:stretch>
        </p:blipFill>
        <p:spPr>
          <a:xfrm>
            <a:off x="971600" y="1844824"/>
            <a:ext cx="7184068" cy="4525963"/>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Հովհաննես</a:t>
            </a:r>
            <a:r>
              <a:rPr lang="en-US" dirty="0" smtClean="0"/>
              <a:t> </a:t>
            </a:r>
            <a:r>
              <a:rPr lang="en-US" dirty="0" err="1" smtClean="0"/>
              <a:t>Ավյազովսկի</a:t>
            </a:r>
            <a:endParaRPr lang="ru-RU" dirty="0"/>
          </a:p>
        </p:txBody>
      </p:sp>
      <p:pic>
        <p:nvPicPr>
          <p:cNvPr id="6" name="Содержимое 5" descr="aivazovsky-self-portrait1874-16487218313095.jpg"/>
          <p:cNvPicPr>
            <a:picLocks noGrp="1" noChangeAspect="1"/>
          </p:cNvPicPr>
          <p:nvPr>
            <p:ph idx="1"/>
          </p:nvPr>
        </p:nvPicPr>
        <p:blipFill>
          <a:blip r:embed="rId2" cstate="print"/>
          <a:stretch>
            <a:fillRect/>
          </a:stretch>
        </p:blipFill>
        <p:spPr>
          <a:xfrm>
            <a:off x="2510813" y="1600200"/>
            <a:ext cx="4122374" cy="452596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t>Հովհաննես</a:t>
            </a:r>
            <a:r>
              <a:rPr lang="en-US" dirty="0" smtClean="0"/>
              <a:t> </a:t>
            </a:r>
            <a:r>
              <a:rPr lang="en-US" dirty="0" err="1" smtClean="0"/>
              <a:t>Ավյազովսկի</a:t>
            </a:r>
            <a:r>
              <a:rPr lang="en-US" dirty="0" smtClean="0"/>
              <a:t> </a:t>
            </a:r>
            <a:br>
              <a:rPr lang="en-US" dirty="0" smtClean="0"/>
            </a:br>
            <a:r>
              <a:rPr lang="en-US" dirty="0" err="1" smtClean="0"/>
              <a:t>Վերջ</a:t>
            </a:r>
            <a:endParaRPr lang="ru-RU" dirty="0"/>
          </a:p>
        </p:txBody>
      </p:sp>
      <p:pic>
        <p:nvPicPr>
          <p:cNvPr id="4" name="Содержимое 3" descr="Х12.png"/>
          <p:cNvPicPr>
            <a:picLocks noGrp="1" noChangeAspect="1"/>
          </p:cNvPicPr>
          <p:nvPr>
            <p:ph idx="1"/>
          </p:nvPr>
        </p:nvPicPr>
        <p:blipFill>
          <a:blip r:embed="rId2" cstate="print"/>
          <a:stretch>
            <a:fillRect/>
          </a:stretch>
        </p:blipFill>
        <p:spPr>
          <a:xfrm>
            <a:off x="1763688" y="1772816"/>
            <a:ext cx="5641190" cy="4525963"/>
          </a:xfr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140</Words>
  <Application>Microsoft Office PowerPoint</Application>
  <PresentationFormat>Экран (4:3)</PresentationFormat>
  <Paragraphs>8</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Հովհաննես Ավյազովսկու մասին</vt:lpstr>
      <vt:lpstr>Հովհանես Ավյազովսկին 6000 կտավի վրա է այս նկարը դրանցից մեկն է</vt:lpstr>
      <vt:lpstr>Հովհաննես Ավյազովսկին շա՜տ լավ է նկարում:Նաև ես էլ եմ նկարում</vt:lpstr>
      <vt:lpstr>Հովհաննես Ավյազովսկի</vt:lpstr>
      <vt:lpstr>Հովհաննես Ավյազովսկի  Վերջ</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Հովհաննես Ավյազովսկի</dc:title>
  <dc:creator>Lusine Chobanyan</dc:creator>
  <cp:lastModifiedBy>User</cp:lastModifiedBy>
  <cp:revision>3</cp:revision>
  <dcterms:created xsi:type="dcterms:W3CDTF">2024-03-06T09:21:51Z</dcterms:created>
  <dcterms:modified xsi:type="dcterms:W3CDTF">2024-03-06T09:35:30Z</dcterms:modified>
</cp:coreProperties>
</file>